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82E27-20FB-BA4E-BFE8-7C35CEC169B2}" type="datetimeFigureOut">
              <a:rPr lang="en-US" smtClean="0"/>
              <a:pPr/>
              <a:t>10/5/14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C9CEB-5D68-B64E-9EBD-DCF4077AD2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2568"/>
          </a:xfrm>
        </p:spPr>
        <p:txBody>
          <a:bodyPr>
            <a:normAutofit/>
          </a:bodyPr>
          <a:lstStyle/>
          <a:p>
            <a:r>
              <a:rPr lang="en-US" dirty="0" smtClean="0"/>
              <a:t>electrochemistry and electrolysis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94060"/>
            <a:ext cx="9144000" cy="54639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Watch the demonstrations of an electrolytic and an electrochemical cell. </a:t>
            </a:r>
          </a:p>
          <a:p>
            <a:r>
              <a:rPr lang="en-US" dirty="0" smtClean="0"/>
              <a:t>Draw a labeled diagram of each and use your ideas about </a:t>
            </a:r>
            <a:r>
              <a:rPr lang="en-US" dirty="0" err="1" smtClean="0"/>
              <a:t>redox</a:t>
            </a:r>
            <a:r>
              <a:rPr lang="en-US" dirty="0" smtClean="0"/>
              <a:t> to explain how each cell works; use half equations, label all species involved and indicate direction of movement of particles. Discuss in </a:t>
            </a:r>
            <a:r>
              <a:rPr lang="en-US" dirty="0" smtClean="0"/>
              <a:t>pairs.</a:t>
            </a:r>
            <a:endParaRPr lang="en-US" dirty="0" smtClean="0"/>
          </a:p>
          <a:p>
            <a:r>
              <a:rPr lang="en-US" dirty="0" smtClean="0"/>
              <a:t>Identify the similarities between both cells.</a:t>
            </a:r>
          </a:p>
          <a:p>
            <a:r>
              <a:rPr lang="en-US" dirty="0" smtClean="0"/>
              <a:t>Identify the differences between both cells.</a:t>
            </a:r>
          </a:p>
          <a:p>
            <a:r>
              <a:rPr lang="en-US" dirty="0" smtClean="0"/>
              <a:t>Use your notes/textbook/internet to  check what you have discussed and written down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Can be done in pairs; one of you takes one cell and the other takes the other. Each one researches their cell and then together complete compare and contrast.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778" y="274638"/>
            <a:ext cx="866422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Electrochemical and electrolytic cells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992" b="11992"/>
          <a:stretch>
            <a:fillRect/>
          </a:stretch>
        </p:blipFill>
        <p:spPr>
          <a:xfrm>
            <a:off x="457200" y="1600200"/>
            <a:ext cx="5249700" cy="288713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900" y="3626556"/>
            <a:ext cx="3048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78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120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electrochemistry and electrolysis</vt:lpstr>
      <vt:lpstr>Electrochemical and electrolytic cells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Redox: electrochemistry and electrolysis</dc:title>
  <dc:creator>Client Admin</dc:creator>
  <cp:lastModifiedBy>Nico Van De Casteele</cp:lastModifiedBy>
  <cp:revision>7</cp:revision>
  <dcterms:created xsi:type="dcterms:W3CDTF">2012-10-03T00:58:03Z</dcterms:created>
  <dcterms:modified xsi:type="dcterms:W3CDTF">2014-10-05T05:28:11Z</dcterms:modified>
</cp:coreProperties>
</file>